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1"/>
  </p:notesMasterIdLst>
  <p:handoutMasterIdLst>
    <p:handoutMasterId r:id="rId12"/>
  </p:handoutMasterIdLst>
  <p:sldIdLst>
    <p:sldId id="256" r:id="rId2"/>
    <p:sldId id="257" r:id="rId3"/>
    <p:sldId id="263" r:id="rId4"/>
    <p:sldId id="258" r:id="rId5"/>
    <p:sldId id="262" r:id="rId6"/>
    <p:sldId id="261" r:id="rId7"/>
    <p:sldId id="260" r:id="rId8"/>
    <p:sldId id="265" r:id="rId9"/>
    <p:sldId id="264" r:id="rId10"/>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galloway2715@gmail.com" initials="m" lastIdx="1" clrIdx="0">
    <p:extLst>
      <p:ext uri="{19B8F6BF-5375-455C-9EA6-DF929625EA0E}">
        <p15:presenceInfo xmlns:p15="http://schemas.microsoft.com/office/powerpoint/2012/main" userId="dc0b1c28089faa8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7" d="100"/>
          <a:sy n="77" d="100"/>
        </p:scale>
        <p:origin x="3228"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FD8A8A8-6658-4B7D-B4A9-D0169E120FE4}"/>
              </a:ext>
            </a:extLst>
          </p:cNvPr>
          <p:cNvSpPr>
            <a:spLocks noGrp="1"/>
          </p:cNvSpPr>
          <p:nvPr>
            <p:ph type="hdr" sz="quarter"/>
          </p:nvPr>
        </p:nvSpPr>
        <p:spPr>
          <a:xfrm>
            <a:off x="0" y="0"/>
            <a:ext cx="3170583" cy="482028"/>
          </a:xfrm>
          <a:prstGeom prst="rect">
            <a:avLst/>
          </a:prstGeom>
        </p:spPr>
        <p:txBody>
          <a:bodyPr vert="horz" lIns="94852" tIns="47426" rIns="94852" bIns="47426" rtlCol="0"/>
          <a:lstStyle>
            <a:lvl1pPr algn="l">
              <a:defRPr sz="1200"/>
            </a:lvl1pPr>
          </a:lstStyle>
          <a:p>
            <a:endParaRPr lang="en-US" sz="1000" dirty="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FF98D06B-C325-4BD6-A26B-16FFBE4200C5}"/>
              </a:ext>
            </a:extLst>
          </p:cNvPr>
          <p:cNvSpPr>
            <a:spLocks noGrp="1"/>
          </p:cNvSpPr>
          <p:nvPr>
            <p:ph type="dt" sz="quarter" idx="1"/>
          </p:nvPr>
        </p:nvSpPr>
        <p:spPr>
          <a:xfrm>
            <a:off x="4142962" y="0"/>
            <a:ext cx="3170583" cy="482028"/>
          </a:xfrm>
          <a:prstGeom prst="rect">
            <a:avLst/>
          </a:prstGeom>
        </p:spPr>
        <p:txBody>
          <a:bodyPr vert="horz" lIns="94852" tIns="47426" rIns="94852" bIns="47426" rtlCol="0"/>
          <a:lstStyle>
            <a:lvl1pPr algn="r">
              <a:defRPr sz="1200"/>
            </a:lvl1pPr>
          </a:lstStyle>
          <a:p>
            <a:r>
              <a:rPr lang="en-US" sz="1000">
                <a:latin typeface="Arial" panose="020B0604020202020204" pitchFamily="34" charset="0"/>
                <a:cs typeface="Arial" panose="020B0604020202020204" pitchFamily="34" charset="0"/>
              </a:rPr>
              <a:t>9/19/2021 pm</a:t>
            </a:r>
          </a:p>
        </p:txBody>
      </p:sp>
      <p:sp>
        <p:nvSpPr>
          <p:cNvPr id="4" name="Footer Placeholder 3">
            <a:extLst>
              <a:ext uri="{FF2B5EF4-FFF2-40B4-BE49-F238E27FC236}">
                <a16:creationId xmlns:a16="http://schemas.microsoft.com/office/drawing/2014/main" id="{069B1A07-055A-4403-9090-F96DEED75385}"/>
              </a:ext>
            </a:extLst>
          </p:cNvPr>
          <p:cNvSpPr>
            <a:spLocks noGrp="1"/>
          </p:cNvSpPr>
          <p:nvPr>
            <p:ph type="ftr" sz="quarter" idx="2"/>
          </p:nvPr>
        </p:nvSpPr>
        <p:spPr>
          <a:xfrm>
            <a:off x="0" y="9119174"/>
            <a:ext cx="3170583" cy="482028"/>
          </a:xfrm>
          <a:prstGeom prst="rect">
            <a:avLst/>
          </a:prstGeom>
        </p:spPr>
        <p:txBody>
          <a:bodyPr vert="horz" lIns="94852" tIns="47426" rIns="94852" bIns="47426"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CB8836B9-B1D1-45F0-A682-B72DAF7863C6}"/>
              </a:ext>
            </a:extLst>
          </p:cNvPr>
          <p:cNvSpPr>
            <a:spLocks noGrp="1"/>
          </p:cNvSpPr>
          <p:nvPr>
            <p:ph type="sldNum" sz="quarter" idx="3"/>
          </p:nvPr>
        </p:nvSpPr>
        <p:spPr>
          <a:xfrm>
            <a:off x="4142962" y="9119174"/>
            <a:ext cx="3170583" cy="482028"/>
          </a:xfrm>
          <a:prstGeom prst="rect">
            <a:avLst/>
          </a:prstGeom>
        </p:spPr>
        <p:txBody>
          <a:bodyPr vert="horz" lIns="94852" tIns="47426" rIns="94852" bIns="47426" rtlCol="0" anchor="b"/>
          <a:lstStyle>
            <a:lvl1pPr algn="r">
              <a:defRPr sz="1200"/>
            </a:lvl1pPr>
          </a:lstStyle>
          <a:p>
            <a:fld id="{5E97E99B-BA1F-4C2C-BAC8-ECC8D3D200A7}"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04712616"/>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583" cy="482028"/>
          </a:xfrm>
          <a:prstGeom prst="rect">
            <a:avLst/>
          </a:prstGeom>
        </p:spPr>
        <p:txBody>
          <a:bodyPr vert="horz" lIns="94852" tIns="47426" rIns="94852" bIns="47426" rtlCol="0"/>
          <a:lstStyle>
            <a:lvl1pPr algn="l">
              <a:defRPr sz="1200"/>
            </a:lvl1pPr>
          </a:lstStyle>
          <a:p>
            <a:endParaRPr lang="en-US"/>
          </a:p>
        </p:txBody>
      </p:sp>
      <p:sp>
        <p:nvSpPr>
          <p:cNvPr id="3" name="Date Placeholder 2"/>
          <p:cNvSpPr>
            <a:spLocks noGrp="1"/>
          </p:cNvSpPr>
          <p:nvPr>
            <p:ph type="dt" idx="1"/>
          </p:nvPr>
        </p:nvSpPr>
        <p:spPr>
          <a:xfrm>
            <a:off x="4142962" y="0"/>
            <a:ext cx="3170583" cy="482028"/>
          </a:xfrm>
          <a:prstGeom prst="rect">
            <a:avLst/>
          </a:prstGeom>
        </p:spPr>
        <p:txBody>
          <a:bodyPr vert="horz" lIns="94852" tIns="47426" rIns="94852" bIns="47426" rtlCol="0"/>
          <a:lstStyle>
            <a:lvl1pPr algn="r">
              <a:defRPr sz="1200"/>
            </a:lvl1pPr>
          </a:lstStyle>
          <a:p>
            <a:r>
              <a:rPr lang="en-US"/>
              <a:t>9/19/2021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4852" tIns="47426" rIns="94852" bIns="47426" rtlCol="0" anchor="ctr"/>
          <a:lstStyle/>
          <a:p>
            <a:endParaRPr lang="en-US"/>
          </a:p>
        </p:txBody>
      </p:sp>
      <p:sp>
        <p:nvSpPr>
          <p:cNvPr id="5" name="Notes Placeholder 4"/>
          <p:cNvSpPr>
            <a:spLocks noGrp="1"/>
          </p:cNvSpPr>
          <p:nvPr>
            <p:ph type="body" sz="quarter" idx="3"/>
          </p:nvPr>
        </p:nvSpPr>
        <p:spPr>
          <a:xfrm>
            <a:off x="732183" y="4620250"/>
            <a:ext cx="5850835" cy="3780800"/>
          </a:xfrm>
          <a:prstGeom prst="rect">
            <a:avLst/>
          </a:prstGeom>
        </p:spPr>
        <p:txBody>
          <a:bodyPr vert="horz" lIns="94852" tIns="47426" rIns="94852" bIns="4742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174"/>
            <a:ext cx="3170583" cy="482028"/>
          </a:xfrm>
          <a:prstGeom prst="rect">
            <a:avLst/>
          </a:prstGeom>
        </p:spPr>
        <p:txBody>
          <a:bodyPr vert="horz" lIns="94852" tIns="47426" rIns="94852" bIns="47426"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2962" y="9119174"/>
            <a:ext cx="3170583" cy="482028"/>
          </a:xfrm>
          <a:prstGeom prst="rect">
            <a:avLst/>
          </a:prstGeom>
        </p:spPr>
        <p:txBody>
          <a:bodyPr vert="horz" lIns="94852" tIns="47426" rIns="94852" bIns="47426" rtlCol="0" anchor="b"/>
          <a:lstStyle>
            <a:lvl1pPr algn="r">
              <a:defRPr sz="1200"/>
            </a:lvl1pPr>
          </a:lstStyle>
          <a:p>
            <a:fld id="{936DA65E-AF85-4D97-870D-362A03D93229}" type="slidenum">
              <a:rPr lang="en-US" smtClean="0"/>
              <a:t>‹#›</a:t>
            </a:fld>
            <a:endParaRPr lang="en-US"/>
          </a:p>
        </p:txBody>
      </p:sp>
    </p:spTree>
    <p:extLst>
      <p:ext uri="{BB962C8B-B14F-4D97-AF65-F5344CB8AC3E}">
        <p14:creationId xmlns:p14="http://schemas.microsoft.com/office/powerpoint/2010/main" val="2346528454"/>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6726063"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787" y="4243845"/>
            <a:ext cx="2307831" cy="276940"/>
          </a:xfrm>
          <a:prstGeom prst="rect">
            <a:avLst/>
          </a:prstGeom>
        </p:spPr>
      </p:pic>
      <p:sp>
        <p:nvSpPr>
          <p:cNvPr id="9" name="Rectangle 8"/>
          <p:cNvSpPr/>
          <p:nvPr/>
        </p:nvSpPr>
        <p:spPr bwMode="ltGray">
          <a:xfrm>
            <a:off x="0" y="2590078"/>
            <a:ext cx="6726064"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6833787" y="2590078"/>
            <a:ext cx="2307832"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510242" y="2733709"/>
            <a:ext cx="6069268" cy="1373070"/>
          </a:xfrm>
        </p:spPr>
        <p:txBody>
          <a:bodyPr anchor="b">
            <a:noAutofit/>
          </a:bodyPr>
          <a:lstStyle>
            <a:lvl1pPr algn="r">
              <a:defRPr sz="4800"/>
            </a:lvl1pPr>
          </a:lstStyle>
          <a:p>
            <a:r>
              <a:rPr lang="en-US"/>
              <a:t>Click to edit Master title style</a:t>
            </a:r>
            <a:endParaRPr lang="en-US" dirty="0"/>
          </a:p>
        </p:txBody>
      </p:sp>
      <p:sp>
        <p:nvSpPr>
          <p:cNvPr id="3" name="Subtitle 2"/>
          <p:cNvSpPr>
            <a:spLocks noGrp="1"/>
          </p:cNvSpPr>
          <p:nvPr>
            <p:ph type="subTitle" idx="1"/>
          </p:nvPr>
        </p:nvSpPr>
        <p:spPr>
          <a:xfrm>
            <a:off x="510241" y="4394040"/>
            <a:ext cx="6108101"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4555655" y="5936188"/>
            <a:ext cx="2057400" cy="365125"/>
          </a:xfrm>
        </p:spPr>
        <p:txBody>
          <a:bodyPr/>
          <a:lstStyle/>
          <a:p>
            <a:fld id="{466F2E4D-A4CE-4F90-ACB9-5A6B1A2B9A93}" type="datetimeFigureOut">
              <a:rPr lang="en-US" smtClean="0"/>
              <a:t>9/18/2021</a:t>
            </a:fld>
            <a:endParaRPr lang="en-US"/>
          </a:p>
        </p:txBody>
      </p:sp>
      <p:sp>
        <p:nvSpPr>
          <p:cNvPr id="5" name="Footer Placeholder 4"/>
          <p:cNvSpPr>
            <a:spLocks noGrp="1"/>
          </p:cNvSpPr>
          <p:nvPr>
            <p:ph type="ftr" sz="quarter" idx="11"/>
          </p:nvPr>
        </p:nvSpPr>
        <p:spPr>
          <a:xfrm>
            <a:off x="533401" y="5936189"/>
            <a:ext cx="4021666" cy="365125"/>
          </a:xfrm>
        </p:spPr>
        <p:txBody>
          <a:bodyPr/>
          <a:lstStyle/>
          <a:p>
            <a:endParaRPr lang="en-US"/>
          </a:p>
        </p:txBody>
      </p:sp>
      <p:sp>
        <p:nvSpPr>
          <p:cNvPr id="6" name="Slide Number Placeholder 5"/>
          <p:cNvSpPr>
            <a:spLocks noGrp="1"/>
          </p:cNvSpPr>
          <p:nvPr>
            <p:ph type="sldNum" sz="quarter" idx="12"/>
          </p:nvPr>
        </p:nvSpPr>
        <p:spPr>
          <a:xfrm>
            <a:off x="7010399" y="2750337"/>
            <a:ext cx="1370293" cy="1356442"/>
          </a:xfrm>
        </p:spPr>
        <p:txBody>
          <a:bodyPr/>
          <a:lstStyle/>
          <a:p>
            <a:fld id="{09D76E3C-162E-44F3-98CA-7F0C70C0B5F6}" type="slidenum">
              <a:rPr lang="en-US" smtClean="0"/>
              <a:t>‹#›</a:t>
            </a:fld>
            <a:endParaRPr lang="en-US"/>
          </a:p>
        </p:txBody>
      </p:sp>
    </p:spTree>
    <p:extLst>
      <p:ext uri="{BB962C8B-B14F-4D97-AF65-F5344CB8AC3E}">
        <p14:creationId xmlns:p14="http://schemas.microsoft.com/office/powerpoint/2010/main" val="6004257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20" name="Group 19"/>
          <p:cNvGrpSpPr/>
          <p:nvPr/>
        </p:nvGrpSpPr>
        <p:grpSpPr>
          <a:xfrm>
            <a:off x="0" y="4572000"/>
            <a:ext cx="9161969" cy="1677035"/>
            <a:chOff x="0" y="2895600"/>
            <a:chExt cx="9161969" cy="1677035"/>
          </a:xfrm>
        </p:grpSpPr>
        <p:pic>
          <p:nvPicPr>
            <p:cNvPr id="24" name="Picture 23"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5" name="Picture 24"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6" name="Rectangle 25"/>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3403" y="4711617"/>
            <a:ext cx="6894770" cy="544482"/>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31639" y="609598"/>
            <a:ext cx="6896534"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533401" y="5256098"/>
            <a:ext cx="6894772" cy="54781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66F2E4D-A4CE-4F90-ACB9-5A6B1A2B9A93}" type="datetimeFigureOut">
              <a:rPr lang="en-US" smtClean="0"/>
              <a:t>9/18/2021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856438" y="4711310"/>
            <a:ext cx="1149836" cy="1090789"/>
          </a:xfrm>
        </p:spPr>
        <p:txBody>
          <a:bodyPr/>
          <a:lstStyle/>
          <a:p>
            <a:fld id="{09D76E3C-162E-44F3-98CA-7F0C70C0B5F6}" type="slidenum">
              <a:rPr lang="en-US" smtClean="0"/>
              <a:t>‹#›</a:t>
            </a:fld>
            <a:endParaRPr lang="en-US"/>
          </a:p>
        </p:txBody>
      </p:sp>
    </p:spTree>
    <p:extLst>
      <p:ext uri="{BB962C8B-B14F-4D97-AF65-F5344CB8AC3E}">
        <p14:creationId xmlns:p14="http://schemas.microsoft.com/office/powerpoint/2010/main" val="17634580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grpSp>
        <p:nvGrpSpPr>
          <p:cNvPr id="21" name="Group 20"/>
          <p:cNvGrpSpPr/>
          <p:nvPr/>
        </p:nvGrpSpPr>
        <p:grpSpPr>
          <a:xfrm>
            <a:off x="0" y="4572000"/>
            <a:ext cx="9161969" cy="1677035"/>
            <a:chOff x="0" y="2895600"/>
            <a:chExt cx="9161969" cy="1677035"/>
          </a:xfrm>
        </p:grpSpPr>
        <p:pic>
          <p:nvPicPr>
            <p:cNvPr id="22" name="Picture 21"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3" name="Picture 22"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4" name="Rectangle 23"/>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24255" y="609597"/>
            <a:ext cx="6896534"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531638" y="4710340"/>
            <a:ext cx="6889151" cy="1101764"/>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66F2E4D-A4CE-4F90-ACB9-5A6B1A2B9A93}" type="datetimeFigureOut">
              <a:rPr lang="en-US" smtClean="0"/>
              <a:t>9/18/2021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856438" y="4711616"/>
            <a:ext cx="1149836" cy="1090789"/>
          </a:xfrm>
        </p:spPr>
        <p:txBody>
          <a:bodyPr/>
          <a:lstStyle/>
          <a:p>
            <a:fld id="{09D76E3C-162E-44F3-98CA-7F0C70C0B5F6}" type="slidenum">
              <a:rPr lang="en-US" smtClean="0"/>
              <a:t>‹#›</a:t>
            </a:fld>
            <a:endParaRPr lang="en-US"/>
          </a:p>
        </p:txBody>
      </p:sp>
    </p:spTree>
    <p:extLst>
      <p:ext uri="{BB962C8B-B14F-4D97-AF65-F5344CB8AC3E}">
        <p14:creationId xmlns:p14="http://schemas.microsoft.com/office/powerpoint/2010/main" val="35047644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grpSp>
        <p:nvGrpSpPr>
          <p:cNvPr id="29" name="Group 28"/>
          <p:cNvGrpSpPr/>
          <p:nvPr/>
        </p:nvGrpSpPr>
        <p:grpSpPr>
          <a:xfrm>
            <a:off x="0" y="4572000"/>
            <a:ext cx="9161969" cy="1677035"/>
            <a:chOff x="0" y="2895600"/>
            <a:chExt cx="9161969" cy="1677035"/>
          </a:xfrm>
        </p:grpSpPr>
        <p:pic>
          <p:nvPicPr>
            <p:cNvPr id="30" name="Picture 29"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1" name="Picture 30"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2" name="Rectangle 31"/>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767921" y="616983"/>
            <a:ext cx="642514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989438" y="3660763"/>
            <a:ext cx="5987731"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531638" y="4710340"/>
            <a:ext cx="6903919" cy="1101764"/>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66F2E4D-A4CE-4F90-ACB9-5A6B1A2B9A93}" type="datetimeFigureOut">
              <a:rPr lang="en-US" smtClean="0"/>
              <a:t>9/18/2021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856438" y="4709926"/>
            <a:ext cx="1149836" cy="1090789"/>
          </a:xfrm>
        </p:spPr>
        <p:txBody>
          <a:bodyPr/>
          <a:lstStyle/>
          <a:p>
            <a:fld id="{09D76E3C-162E-44F3-98CA-7F0C70C0B5F6}" type="slidenum">
              <a:rPr lang="en-US" smtClean="0"/>
              <a:t>‹#›</a:t>
            </a:fld>
            <a:endParaRPr lang="en-US"/>
          </a:p>
        </p:txBody>
      </p:sp>
      <p:sp>
        <p:nvSpPr>
          <p:cNvPr id="27" name="TextBox 26"/>
          <p:cNvSpPr txBox="1"/>
          <p:nvPr/>
        </p:nvSpPr>
        <p:spPr>
          <a:xfrm>
            <a:off x="270932" y="748116"/>
            <a:ext cx="5334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28" name="TextBox 27"/>
          <p:cNvSpPr txBox="1"/>
          <p:nvPr/>
        </p:nvSpPr>
        <p:spPr>
          <a:xfrm>
            <a:off x="6967191" y="2998573"/>
            <a:ext cx="457200" cy="584777"/>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15241698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grpSp>
        <p:nvGrpSpPr>
          <p:cNvPr id="22" name="Group 21"/>
          <p:cNvGrpSpPr/>
          <p:nvPr/>
        </p:nvGrpSpPr>
        <p:grpSpPr>
          <a:xfrm>
            <a:off x="0" y="4572000"/>
            <a:ext cx="9161969" cy="1677035"/>
            <a:chOff x="0" y="2895600"/>
            <a:chExt cx="9161969" cy="1677035"/>
          </a:xfrm>
        </p:grpSpPr>
        <p:pic>
          <p:nvPicPr>
            <p:cNvPr id="23" name="Picture 22"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4" name="Picture 23"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5" name="Rectangle 24"/>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8" y="4710340"/>
            <a:ext cx="6896534" cy="589812"/>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531639" y="5300150"/>
            <a:ext cx="6896534" cy="51195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66F2E4D-A4CE-4F90-ACB9-5A6B1A2B9A93}" type="datetimeFigureOut">
              <a:rPr lang="en-US" smtClean="0"/>
              <a:t>9/18/2021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856438" y="4709926"/>
            <a:ext cx="1149836" cy="1090789"/>
          </a:xfrm>
        </p:spPr>
        <p:txBody>
          <a:bodyPr/>
          <a:lstStyle/>
          <a:p>
            <a:fld id="{09D76E3C-162E-44F3-98CA-7F0C70C0B5F6}" type="slidenum">
              <a:rPr lang="en-US" smtClean="0"/>
              <a:t>‹#›</a:t>
            </a:fld>
            <a:endParaRPr lang="en-US"/>
          </a:p>
        </p:txBody>
      </p:sp>
    </p:spTree>
    <p:extLst>
      <p:ext uri="{BB962C8B-B14F-4D97-AF65-F5344CB8AC3E}">
        <p14:creationId xmlns:p14="http://schemas.microsoft.com/office/powerpoint/2010/main" val="6711028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grpSp>
        <p:nvGrpSpPr>
          <p:cNvPr id="23" name="Group 22"/>
          <p:cNvGrpSpPr/>
          <p:nvPr/>
        </p:nvGrpSpPr>
        <p:grpSpPr>
          <a:xfrm>
            <a:off x="0" y="609600"/>
            <a:ext cx="9161969" cy="1677035"/>
            <a:chOff x="0" y="2895600"/>
            <a:chExt cx="9161969" cy="1677035"/>
          </a:xfrm>
        </p:grpSpPr>
        <p:pic>
          <p:nvPicPr>
            <p:cNvPr id="24" name="Picture 23"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5" name="Picture 24"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6" name="Rectangle 25"/>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15" name="Title 1"/>
          <p:cNvSpPr>
            <a:spLocks noGrp="1"/>
          </p:cNvSpPr>
          <p:nvPr>
            <p:ph type="title"/>
          </p:nvPr>
        </p:nvSpPr>
        <p:spPr>
          <a:xfrm>
            <a:off x="531639" y="753228"/>
            <a:ext cx="6896534"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532629" y="2329489"/>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539777" y="3015290"/>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2878413" y="2336873"/>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2879710" y="3007906"/>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5226136" y="2336873"/>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5233520" y="3007905"/>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66F2E4D-A4CE-4F90-ACB9-5A6B1A2B9A93}" type="datetimeFigureOut">
              <a:rPr lang="en-US" smtClean="0"/>
              <a:t>9/18/2021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9D76E3C-162E-44F3-98CA-7F0C70C0B5F6}" type="slidenum">
              <a:rPr lang="en-US" smtClean="0"/>
              <a:t>‹#›</a:t>
            </a:fld>
            <a:endParaRPr lang="en-US"/>
          </a:p>
        </p:txBody>
      </p:sp>
    </p:spTree>
    <p:extLst>
      <p:ext uri="{BB962C8B-B14F-4D97-AF65-F5344CB8AC3E}">
        <p14:creationId xmlns:p14="http://schemas.microsoft.com/office/powerpoint/2010/main" val="5325434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grpSp>
        <p:nvGrpSpPr>
          <p:cNvPr id="34" name="Group 33"/>
          <p:cNvGrpSpPr/>
          <p:nvPr/>
        </p:nvGrpSpPr>
        <p:grpSpPr>
          <a:xfrm>
            <a:off x="0" y="609600"/>
            <a:ext cx="9161969" cy="1677035"/>
            <a:chOff x="0" y="2895600"/>
            <a:chExt cx="9161969" cy="1677035"/>
          </a:xfrm>
        </p:grpSpPr>
        <p:pic>
          <p:nvPicPr>
            <p:cNvPr id="35" name="Picture 34"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6" name="Picture 35"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7" name="Rectangle 36"/>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8" name="Rectangle 37"/>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0" name="Title 1"/>
          <p:cNvSpPr>
            <a:spLocks noGrp="1"/>
          </p:cNvSpPr>
          <p:nvPr>
            <p:ph type="title"/>
          </p:nvPr>
        </p:nvSpPr>
        <p:spPr>
          <a:xfrm>
            <a:off x="531639" y="753228"/>
            <a:ext cx="6896534"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532391" y="4297503"/>
            <a:ext cx="2192257"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532391" y="2336873"/>
            <a:ext cx="2192257"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532391" y="4873765"/>
            <a:ext cx="219225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2870497" y="4297503"/>
            <a:ext cx="221507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2870497" y="2336873"/>
            <a:ext cx="221507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2869483" y="4873764"/>
            <a:ext cx="2218004"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5231028" y="4297503"/>
            <a:ext cx="2194333"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5231027" y="2336873"/>
            <a:ext cx="2194333"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5230934" y="4873762"/>
            <a:ext cx="2197239"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66F2E4D-A4CE-4F90-ACB9-5A6B1A2B9A93}" type="datetimeFigureOut">
              <a:rPr lang="en-US" smtClean="0"/>
              <a:t>9/18/2021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9D76E3C-162E-44F3-98CA-7F0C70C0B5F6}" type="slidenum">
              <a:rPr lang="en-US" smtClean="0"/>
              <a:t>‹#›</a:t>
            </a:fld>
            <a:endParaRPr lang="en-US"/>
          </a:p>
        </p:txBody>
      </p:sp>
    </p:spTree>
    <p:extLst>
      <p:ext uri="{BB962C8B-B14F-4D97-AF65-F5344CB8AC3E}">
        <p14:creationId xmlns:p14="http://schemas.microsoft.com/office/powerpoint/2010/main" val="25841357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16" name="Group 15"/>
          <p:cNvGrpSpPr/>
          <p:nvPr/>
        </p:nvGrpSpPr>
        <p:grpSpPr>
          <a:xfrm>
            <a:off x="0" y="609600"/>
            <a:ext cx="9161969" cy="1677035"/>
            <a:chOff x="0" y="2895600"/>
            <a:chExt cx="9161969" cy="1677035"/>
          </a:xfrm>
        </p:grpSpPr>
        <p:pic>
          <p:nvPicPr>
            <p:cNvPr id="17" name="Picture 16"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8" name="Picture 17"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19" name="Rectangle 18"/>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8"/>
            <a:ext cx="6896534" cy="1080938"/>
          </a:xfrm>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66F2E4D-A4CE-4F90-ACB9-5A6B1A2B9A93}" type="datetimeFigureOut">
              <a:rPr lang="en-US" smtClean="0"/>
              <a:t>9/18/2021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D76E3C-162E-44F3-98CA-7F0C70C0B5F6}" type="slidenum">
              <a:rPr lang="en-US" smtClean="0"/>
              <a:t>‹#›</a:t>
            </a:fld>
            <a:endParaRPr lang="en-US"/>
          </a:p>
        </p:txBody>
      </p:sp>
    </p:spTree>
    <p:extLst>
      <p:ext uri="{BB962C8B-B14F-4D97-AF65-F5344CB8AC3E}">
        <p14:creationId xmlns:p14="http://schemas.microsoft.com/office/powerpoint/2010/main" val="155937114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14" name="Group 13"/>
          <p:cNvGrpSpPr/>
          <p:nvPr/>
        </p:nvGrpSpPr>
        <p:grpSpPr>
          <a:xfrm rot="5400000">
            <a:off x="4575305" y="2747178"/>
            <a:ext cx="6862555" cy="1368199"/>
            <a:chOff x="2281445" y="609600"/>
            <a:chExt cx="6862555" cy="1368199"/>
          </a:xfrm>
        </p:grpSpPr>
        <p:sp>
          <p:nvSpPr>
            <p:cNvPr id="12" name="Rectangle 11"/>
            <p:cNvSpPr/>
            <p:nvPr/>
          </p:nvSpPr>
          <p:spPr bwMode="ltGray">
            <a:xfrm>
              <a:off x="2281445" y="609601"/>
              <a:ext cx="5285695"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7710769" y="609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464798" y="609597"/>
            <a:ext cx="1069602" cy="4461936"/>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10241" y="609598"/>
            <a:ext cx="6576359"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5029144" y="5936188"/>
            <a:ext cx="2057400" cy="365125"/>
          </a:xfrm>
        </p:spPr>
        <p:txBody>
          <a:bodyPr/>
          <a:lstStyle/>
          <a:p>
            <a:fld id="{466F2E4D-A4CE-4F90-ACB9-5A6B1A2B9A93}" type="datetimeFigureOut">
              <a:rPr lang="en-US" smtClean="0"/>
              <a:t>9/18/2021</a:t>
            </a:fld>
            <a:endParaRPr lang="en-US"/>
          </a:p>
        </p:txBody>
      </p:sp>
      <p:sp>
        <p:nvSpPr>
          <p:cNvPr id="5" name="Footer Placeholder 4"/>
          <p:cNvSpPr>
            <a:spLocks noGrp="1"/>
          </p:cNvSpPr>
          <p:nvPr>
            <p:ph type="ftr" sz="quarter" idx="11"/>
          </p:nvPr>
        </p:nvSpPr>
        <p:spPr>
          <a:xfrm>
            <a:off x="510241" y="5936189"/>
            <a:ext cx="4518959" cy="365125"/>
          </a:xfrm>
        </p:spPr>
        <p:txBody>
          <a:bodyPr/>
          <a:lstStyle/>
          <a:p>
            <a:endParaRPr lang="en-US"/>
          </a:p>
        </p:txBody>
      </p:sp>
      <p:sp>
        <p:nvSpPr>
          <p:cNvPr id="6" name="Slide Number Placeholder 5"/>
          <p:cNvSpPr>
            <a:spLocks noGrp="1"/>
          </p:cNvSpPr>
          <p:nvPr>
            <p:ph type="sldNum" sz="quarter" idx="12"/>
          </p:nvPr>
        </p:nvSpPr>
        <p:spPr>
          <a:xfrm>
            <a:off x="7431152" y="5432500"/>
            <a:ext cx="1149636" cy="1273100"/>
          </a:xfrm>
        </p:spPr>
        <p:txBody>
          <a:bodyPr anchor="t"/>
          <a:lstStyle>
            <a:lvl1pPr algn="ctr">
              <a:defRPr/>
            </a:lvl1pPr>
          </a:lstStyle>
          <a:p>
            <a:fld id="{09D76E3C-162E-44F3-98CA-7F0C70C0B5F6}" type="slidenum">
              <a:rPr lang="en-US" smtClean="0"/>
              <a:t>‹#›</a:t>
            </a:fld>
            <a:endParaRPr lang="en-US"/>
          </a:p>
        </p:txBody>
      </p:sp>
    </p:spTree>
    <p:extLst>
      <p:ext uri="{BB962C8B-B14F-4D97-AF65-F5344CB8AC3E}">
        <p14:creationId xmlns:p14="http://schemas.microsoft.com/office/powerpoint/2010/main" val="3039267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27" name="Group 26"/>
          <p:cNvGrpSpPr/>
          <p:nvPr/>
        </p:nvGrpSpPr>
        <p:grpSpPr>
          <a:xfrm>
            <a:off x="0" y="609600"/>
            <a:ext cx="9161969" cy="1677035"/>
            <a:chOff x="0" y="2895600"/>
            <a:chExt cx="9161969" cy="1677035"/>
          </a:xfrm>
        </p:grpSpPr>
        <p:pic>
          <p:nvPicPr>
            <p:cNvPr id="28" name="Picture 2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9" name="Picture 28"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0" name="Rectangle 2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1" name="Rectangle 3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66F2E4D-A4CE-4F90-ACB9-5A6B1A2B9A93}" type="datetimeFigureOut">
              <a:rPr lang="en-US" smtClean="0"/>
              <a:t>9/18/2021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D76E3C-162E-44F3-98CA-7F0C70C0B5F6}" type="slidenum">
              <a:rPr lang="en-US" smtClean="0"/>
              <a:t>‹#›</a:t>
            </a:fld>
            <a:endParaRPr lang="en-US"/>
          </a:p>
        </p:txBody>
      </p:sp>
    </p:spTree>
    <p:extLst>
      <p:ext uri="{BB962C8B-B14F-4D97-AF65-F5344CB8AC3E}">
        <p14:creationId xmlns:p14="http://schemas.microsoft.com/office/powerpoint/2010/main" val="22405061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18" name="Group 17"/>
          <p:cNvGrpSpPr/>
          <p:nvPr/>
        </p:nvGrpSpPr>
        <p:grpSpPr>
          <a:xfrm>
            <a:off x="0" y="2728432"/>
            <a:ext cx="9161969" cy="1677035"/>
            <a:chOff x="0" y="2895600"/>
            <a:chExt cx="9161969" cy="1677035"/>
          </a:xfrm>
        </p:grpSpPr>
        <p:pic>
          <p:nvPicPr>
            <p:cNvPr id="19" name="Picture 18"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0" name="Picture 19"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1" name="Rectangle 20"/>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 name="Rectangle 21"/>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2869895"/>
            <a:ext cx="688915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531639" y="4232172"/>
            <a:ext cx="688915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65810" y="5936188"/>
            <a:ext cx="2057400" cy="365125"/>
          </a:xfrm>
        </p:spPr>
        <p:txBody>
          <a:bodyPr/>
          <a:lstStyle/>
          <a:p>
            <a:fld id="{466F2E4D-A4CE-4F90-ACB9-5A6B1A2B9A93}" type="datetimeFigureOut">
              <a:rPr lang="en-US" smtClean="0"/>
              <a:t>9/18/2021</a:t>
            </a:fld>
            <a:endParaRPr lang="en-US"/>
          </a:p>
        </p:txBody>
      </p:sp>
      <p:sp>
        <p:nvSpPr>
          <p:cNvPr id="5" name="Footer Placeholder 4"/>
          <p:cNvSpPr>
            <a:spLocks noGrp="1"/>
          </p:cNvSpPr>
          <p:nvPr>
            <p:ph type="ftr" sz="quarter" idx="11"/>
          </p:nvPr>
        </p:nvSpPr>
        <p:spPr>
          <a:xfrm>
            <a:off x="533400" y="5936189"/>
            <a:ext cx="4834673" cy="365125"/>
          </a:xfrm>
        </p:spPr>
        <p:txBody>
          <a:bodyPr/>
          <a:lstStyle/>
          <a:p>
            <a:endParaRPr lang="en-US"/>
          </a:p>
        </p:txBody>
      </p:sp>
      <p:sp>
        <p:nvSpPr>
          <p:cNvPr id="6" name="Slide Number Placeholder 5"/>
          <p:cNvSpPr>
            <a:spLocks noGrp="1"/>
          </p:cNvSpPr>
          <p:nvPr>
            <p:ph type="sldNum" sz="quarter" idx="12"/>
          </p:nvPr>
        </p:nvSpPr>
        <p:spPr>
          <a:xfrm>
            <a:off x="7856438" y="2869896"/>
            <a:ext cx="1149836" cy="1090789"/>
          </a:xfrm>
        </p:spPr>
        <p:txBody>
          <a:bodyPr/>
          <a:lstStyle/>
          <a:p>
            <a:fld id="{09D76E3C-162E-44F3-98CA-7F0C70C0B5F6}" type="slidenum">
              <a:rPr lang="en-US" smtClean="0"/>
              <a:t>‹#›</a:t>
            </a:fld>
            <a:endParaRPr lang="en-US"/>
          </a:p>
        </p:txBody>
      </p:sp>
    </p:spTree>
    <p:extLst>
      <p:ext uri="{BB962C8B-B14F-4D97-AF65-F5344CB8AC3E}">
        <p14:creationId xmlns:p14="http://schemas.microsoft.com/office/powerpoint/2010/main" val="17793609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3400" y="753228"/>
            <a:ext cx="6887390" cy="1080938"/>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33400" y="2336873"/>
            <a:ext cx="3357899"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061128" y="2336873"/>
            <a:ext cx="3359661"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66F2E4D-A4CE-4F90-ACB9-5A6B1A2B9A93}" type="datetimeFigureOut">
              <a:rPr lang="en-US" smtClean="0"/>
              <a:t>9/18/2021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D76E3C-162E-44F3-98CA-7F0C70C0B5F6}" type="slidenum">
              <a:rPr lang="en-US" smtClean="0"/>
              <a:t>‹#›</a:t>
            </a:fld>
            <a:endParaRPr lang="en-US"/>
          </a:p>
        </p:txBody>
      </p:sp>
    </p:spTree>
    <p:extLst>
      <p:ext uri="{BB962C8B-B14F-4D97-AF65-F5344CB8AC3E}">
        <p14:creationId xmlns:p14="http://schemas.microsoft.com/office/powerpoint/2010/main" val="32192134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28" name="Group 27"/>
          <p:cNvGrpSpPr/>
          <p:nvPr/>
        </p:nvGrpSpPr>
        <p:grpSpPr>
          <a:xfrm>
            <a:off x="0" y="609600"/>
            <a:ext cx="9161969" cy="1677035"/>
            <a:chOff x="0" y="2895600"/>
            <a:chExt cx="9161969" cy="1677035"/>
          </a:xfrm>
        </p:grpSpPr>
        <p:pic>
          <p:nvPicPr>
            <p:cNvPr id="29" name="Picture 28"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0" name="Picture 29"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1" name="Rectangle 30"/>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Rectangle 31"/>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30"/>
            <a:ext cx="6896534"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760988" y="2336874"/>
            <a:ext cx="3145080"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31638" y="3030009"/>
            <a:ext cx="336704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282646" y="2336873"/>
            <a:ext cx="3145527"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061129" y="3030009"/>
            <a:ext cx="3367044"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66F2E4D-A4CE-4F90-ACB9-5A6B1A2B9A93}" type="datetimeFigureOut">
              <a:rPr lang="en-US" smtClean="0"/>
              <a:t>9/18/2021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9D76E3C-162E-44F3-98CA-7F0C70C0B5F6}" type="slidenum">
              <a:rPr lang="en-US" smtClean="0"/>
              <a:t>‹#›</a:t>
            </a:fld>
            <a:endParaRPr lang="en-US"/>
          </a:p>
        </p:txBody>
      </p:sp>
    </p:spTree>
    <p:extLst>
      <p:ext uri="{BB962C8B-B14F-4D97-AF65-F5344CB8AC3E}">
        <p14:creationId xmlns:p14="http://schemas.microsoft.com/office/powerpoint/2010/main" val="23659777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15" name="Group 14"/>
          <p:cNvGrpSpPr/>
          <p:nvPr/>
        </p:nvGrpSpPr>
        <p:grpSpPr>
          <a:xfrm>
            <a:off x="0" y="609600"/>
            <a:ext cx="9161969" cy="1677035"/>
            <a:chOff x="0" y="2895600"/>
            <a:chExt cx="9161969" cy="1677035"/>
          </a:xfrm>
        </p:grpSpPr>
        <p:pic>
          <p:nvPicPr>
            <p:cNvPr id="16" name="Picture 15"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7" name="Picture 16"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18" name="Rectangle 17"/>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 name="Rectangle 18"/>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66F2E4D-A4CE-4F90-ACB9-5A6B1A2B9A93}" type="datetimeFigureOut">
              <a:rPr lang="en-US" smtClean="0"/>
              <a:t>9/18/2021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9D76E3C-162E-44F3-98CA-7F0C70C0B5F6}" type="slidenum">
              <a:rPr lang="en-US" smtClean="0"/>
              <a:t>‹#›</a:t>
            </a:fld>
            <a:endParaRPr lang="en-US"/>
          </a:p>
        </p:txBody>
      </p:sp>
    </p:spTree>
    <p:extLst>
      <p:ext uri="{BB962C8B-B14F-4D97-AF65-F5344CB8AC3E}">
        <p14:creationId xmlns:p14="http://schemas.microsoft.com/office/powerpoint/2010/main" val="20879860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12" name="Picture 11" descr="HD-ShadowShort.png"/>
          <p:cNvPicPr>
            <a:picLocks noChangeAspect="1"/>
          </p:cNvPicPr>
          <p:nvPr/>
        </p:nvPicPr>
        <p:blipFill rotWithShape="1">
          <a:blip r:embed="rId2">
            <a:extLst>
              <a:ext uri="{28A0092B-C50C-407E-A947-70E740481C1C}">
                <a14:useLocalDpi xmlns:a14="http://schemas.microsoft.com/office/drawing/2010/main" val="0"/>
              </a:ext>
            </a:extLst>
          </a:blip>
          <a:srcRect r="9871"/>
          <a:stretch/>
        </p:blipFill>
        <p:spPr>
          <a:xfrm>
            <a:off x="7717217" y="1973262"/>
            <a:ext cx="1444752" cy="144270"/>
          </a:xfrm>
          <a:prstGeom prst="rect">
            <a:avLst/>
          </a:prstGeom>
        </p:spPr>
      </p:pic>
      <p:sp>
        <p:nvSpPr>
          <p:cNvPr id="14" name="Rectangle 13"/>
          <p:cNvSpPr/>
          <p:nvPr/>
        </p:nvSpPr>
        <p:spPr>
          <a:xfrm>
            <a:off x="7710769" y="609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466F2E4D-A4CE-4F90-ACB9-5A6B1A2B9A93}" type="datetimeFigureOut">
              <a:rPr lang="en-US" smtClean="0"/>
              <a:t>9/18/2021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9D76E3C-162E-44F3-98CA-7F0C70C0B5F6}" type="slidenum">
              <a:rPr lang="en-US" smtClean="0"/>
              <a:t>‹#›</a:t>
            </a:fld>
            <a:endParaRPr lang="en-US"/>
          </a:p>
        </p:txBody>
      </p:sp>
    </p:spTree>
    <p:extLst>
      <p:ext uri="{BB962C8B-B14F-4D97-AF65-F5344CB8AC3E}">
        <p14:creationId xmlns:p14="http://schemas.microsoft.com/office/powerpoint/2010/main" val="2411385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7"/>
            <a:ext cx="6896534"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3514385" y="2336874"/>
            <a:ext cx="3913788"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3401" y="2336873"/>
            <a:ext cx="2796240"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66F2E4D-A4CE-4F90-ACB9-5A6B1A2B9A93}" type="datetimeFigureOut">
              <a:rPr lang="en-US" smtClean="0"/>
              <a:t>9/18/2021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D76E3C-162E-44F3-98CA-7F0C70C0B5F6}" type="slidenum">
              <a:rPr lang="en-US" smtClean="0"/>
              <a:t>‹#›</a:t>
            </a:fld>
            <a:endParaRPr lang="en-US"/>
          </a:p>
        </p:txBody>
      </p:sp>
    </p:spTree>
    <p:extLst>
      <p:ext uri="{BB962C8B-B14F-4D97-AF65-F5344CB8AC3E}">
        <p14:creationId xmlns:p14="http://schemas.microsoft.com/office/powerpoint/2010/main" val="37188647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8"/>
            <a:ext cx="6896534"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10956" y="2336874"/>
            <a:ext cx="3917217"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531638" y="2336874"/>
            <a:ext cx="2798487"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66F2E4D-A4CE-4F90-ACB9-5A6B1A2B9A93}" type="datetimeFigureOut">
              <a:rPr lang="en-US" smtClean="0"/>
              <a:t>9/18/2021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D76E3C-162E-44F3-98CA-7F0C70C0B5F6}" type="slidenum">
              <a:rPr lang="en-US" smtClean="0"/>
              <a:t>‹#›</a:t>
            </a:fld>
            <a:endParaRPr lang="en-US"/>
          </a:p>
        </p:txBody>
      </p:sp>
    </p:spTree>
    <p:extLst>
      <p:ext uri="{BB962C8B-B14F-4D97-AF65-F5344CB8AC3E}">
        <p14:creationId xmlns:p14="http://schemas.microsoft.com/office/powerpoint/2010/main" val="29458696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7" name="Picture 3" descr="C:\Users\James\Desktop\msft\Berlin\build Assets\hashOverlaySD-FullResolve.png"/>
          <p:cNvPicPr>
            <a:picLocks noChangeAspect="1" noChangeArrowheads="1"/>
          </p:cNvPicPr>
          <p:nvPr/>
        </p:nvPicPr>
        <p:blipFill>
          <a:blip r:embed="rId19">
            <a:alphaModFix amt="10000"/>
            <a:extLst>
              <a:ext uri="{28A0092B-C50C-407E-A947-70E740481C1C}">
                <a14:useLocalDpi xmlns:a14="http://schemas.microsoft.com/office/drawing/2010/main" val="0"/>
              </a:ext>
            </a:extLst>
          </a:blip>
          <a:srcRect/>
          <a:stretch>
            <a:fillRect/>
          </a:stretch>
        </p:blipFill>
        <p:spPr bwMode="auto">
          <a:xfrm>
            <a:off x="0" y="1"/>
            <a:ext cx="9144000" cy="6858000"/>
          </a:xfrm>
          <a:prstGeom prst="rect">
            <a:avLst/>
          </a:prstGeom>
          <a:extLst>
            <a:ext uri="{909E8E84-426E-40dd-AFC4-6F175D3DCCD1}">
              <a14:hiddenFill xmlns="" xmlns:a14="http://schemas.microsoft.com/office/drawing/2010/main">
                <a:solidFill>
                  <a:srgbClr val="FFFFFF"/>
                </a:solidFill>
              </a14:hiddenFill>
            </a:ext>
          </a:extLst>
        </p:spPr>
      </p:pic>
      <p:sp>
        <p:nvSpPr>
          <p:cNvPr id="2" name="Title Placeholder 1"/>
          <p:cNvSpPr>
            <a:spLocks noGrp="1"/>
          </p:cNvSpPr>
          <p:nvPr>
            <p:ph type="title"/>
          </p:nvPr>
        </p:nvSpPr>
        <p:spPr>
          <a:xfrm>
            <a:off x="531639" y="753228"/>
            <a:ext cx="6896534"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3400" y="2336873"/>
            <a:ext cx="6887389"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67881" y="5936188"/>
            <a:ext cx="20574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66F2E4D-A4CE-4F90-ACB9-5A6B1A2B9A93}" type="datetimeFigureOut">
              <a:rPr lang="en-US" smtClean="0"/>
              <a:t>9/18/2021</a:t>
            </a:fld>
            <a:endParaRPr lang="en-US"/>
          </a:p>
        </p:txBody>
      </p:sp>
      <p:sp>
        <p:nvSpPr>
          <p:cNvPr id="5" name="Footer Placeholder 4"/>
          <p:cNvSpPr>
            <a:spLocks noGrp="1"/>
          </p:cNvSpPr>
          <p:nvPr>
            <p:ph type="ftr" sz="quarter" idx="3"/>
          </p:nvPr>
        </p:nvSpPr>
        <p:spPr>
          <a:xfrm>
            <a:off x="533400" y="5936189"/>
            <a:ext cx="4834673"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848600" y="753228"/>
            <a:ext cx="1157674"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09D76E3C-162E-44F3-98CA-7F0C70C0B5F6}" type="slidenum">
              <a:rPr lang="en-US" smtClean="0"/>
              <a:t>‹#›</a:t>
            </a:fld>
            <a:endParaRPr lang="en-US"/>
          </a:p>
        </p:txBody>
      </p:sp>
    </p:spTree>
    <p:extLst>
      <p:ext uri="{BB962C8B-B14F-4D97-AF65-F5344CB8AC3E}">
        <p14:creationId xmlns:p14="http://schemas.microsoft.com/office/powerpoint/2010/main" val="3776679769"/>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3D5D3-32A0-4EBC-B83C-A0381F9DD4C9}"/>
              </a:ext>
            </a:extLst>
          </p:cNvPr>
          <p:cNvSpPr>
            <a:spLocks noGrp="1"/>
          </p:cNvSpPr>
          <p:nvPr>
            <p:ph type="ctrTitle"/>
          </p:nvPr>
        </p:nvSpPr>
        <p:spPr>
          <a:xfrm>
            <a:off x="510242" y="3349649"/>
            <a:ext cx="6069268" cy="757130"/>
          </a:xfrm>
        </p:spPr>
        <p:txBody>
          <a:bodyPr>
            <a:spAutoFit/>
          </a:bodyPr>
          <a:lstStyle/>
          <a:p>
            <a:r>
              <a:rPr lang="en-US" dirty="0"/>
              <a:t>While Men Slept</a:t>
            </a:r>
          </a:p>
        </p:txBody>
      </p:sp>
      <p:sp>
        <p:nvSpPr>
          <p:cNvPr id="3" name="Subtitle 2">
            <a:extLst>
              <a:ext uri="{FF2B5EF4-FFF2-40B4-BE49-F238E27FC236}">
                <a16:creationId xmlns:a16="http://schemas.microsoft.com/office/drawing/2014/main" id="{275A7CC2-0083-4F15-8CE1-4EE1498163F9}"/>
              </a:ext>
            </a:extLst>
          </p:cNvPr>
          <p:cNvSpPr>
            <a:spLocks noGrp="1"/>
          </p:cNvSpPr>
          <p:nvPr>
            <p:ph type="subTitle" idx="1"/>
          </p:nvPr>
        </p:nvSpPr>
        <p:spPr>
          <a:xfrm>
            <a:off x="510241" y="4394040"/>
            <a:ext cx="6108101" cy="535531"/>
          </a:xfrm>
        </p:spPr>
        <p:txBody>
          <a:bodyPr>
            <a:spAutoFit/>
          </a:bodyPr>
          <a:lstStyle/>
          <a:p>
            <a:r>
              <a:rPr lang="en-US" sz="3200" dirty="0"/>
              <a:t>Matthew 13:24-30</a:t>
            </a:r>
          </a:p>
        </p:txBody>
      </p:sp>
    </p:spTree>
    <p:extLst>
      <p:ext uri="{BB962C8B-B14F-4D97-AF65-F5344CB8AC3E}">
        <p14:creationId xmlns:p14="http://schemas.microsoft.com/office/powerpoint/2010/main" val="744072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EFFEE-5644-4545-8ABD-5FBE63D6E5A3}"/>
              </a:ext>
            </a:extLst>
          </p:cNvPr>
          <p:cNvSpPr>
            <a:spLocks noGrp="1"/>
          </p:cNvSpPr>
          <p:nvPr>
            <p:ph type="title"/>
          </p:nvPr>
        </p:nvSpPr>
        <p:spPr>
          <a:xfrm>
            <a:off x="533400" y="902981"/>
            <a:ext cx="6896534" cy="590931"/>
          </a:xfrm>
        </p:spPr>
        <p:txBody>
          <a:bodyPr>
            <a:spAutoFit/>
          </a:bodyPr>
          <a:lstStyle/>
          <a:p>
            <a:r>
              <a:rPr lang="en-US" dirty="0"/>
              <a:t>While Men Slept</a:t>
            </a:r>
          </a:p>
        </p:txBody>
      </p:sp>
      <p:sp>
        <p:nvSpPr>
          <p:cNvPr id="3" name="Content Placeholder 2">
            <a:extLst>
              <a:ext uri="{FF2B5EF4-FFF2-40B4-BE49-F238E27FC236}">
                <a16:creationId xmlns:a16="http://schemas.microsoft.com/office/drawing/2014/main" id="{C438BAB7-193A-4748-822E-A630016EF59E}"/>
              </a:ext>
            </a:extLst>
          </p:cNvPr>
          <p:cNvSpPr>
            <a:spLocks noGrp="1"/>
          </p:cNvSpPr>
          <p:nvPr>
            <p:ph idx="1"/>
          </p:nvPr>
        </p:nvSpPr>
        <p:spPr>
          <a:xfrm>
            <a:off x="103695" y="1945648"/>
            <a:ext cx="8917757" cy="4955203"/>
          </a:xfrm>
        </p:spPr>
        <p:txBody>
          <a:bodyPr wrap="square">
            <a:spAutoFit/>
          </a:bodyPr>
          <a:lstStyle/>
          <a:p>
            <a:pPr>
              <a:lnSpc>
                <a:spcPct val="100000"/>
              </a:lnSpc>
              <a:spcBef>
                <a:spcPts val="0"/>
              </a:spcBef>
            </a:pPr>
            <a:r>
              <a:rPr lang="en-US" sz="2600" b="1" dirty="0">
                <a:solidFill>
                  <a:srgbClr val="FFFF00"/>
                </a:solidFill>
              </a:rPr>
              <a:t>Many disastrous events in History occurred while men slept.</a:t>
            </a:r>
          </a:p>
          <a:p>
            <a:pPr lvl="1">
              <a:lnSpc>
                <a:spcPct val="100000"/>
              </a:lnSpc>
              <a:spcBef>
                <a:spcPts val="0"/>
              </a:spcBef>
            </a:pPr>
            <a:r>
              <a:rPr lang="en-US" sz="2200" dirty="0"/>
              <a:t>September 12, 1759 – In Quebec, the French headquarters in Canada was under attack by England. While the French slept, the British scaled the north wall along the St. Lawrence seaway, and at early dawn, caught the French unprepared and won the battle. The North American continent came under the control of Britain.</a:t>
            </a:r>
          </a:p>
          <a:p>
            <a:pPr lvl="1">
              <a:lnSpc>
                <a:spcPct val="100000"/>
              </a:lnSpc>
              <a:spcBef>
                <a:spcPts val="0"/>
              </a:spcBef>
            </a:pPr>
            <a:r>
              <a:rPr lang="en-US" sz="2200" dirty="0"/>
              <a:t>December 26,1776, while men slept, General Washington led 2,500 men across the Delaware River at Trent, New Jersey, and swept a victory for American independence.</a:t>
            </a:r>
          </a:p>
          <a:p>
            <a:pPr lvl="1">
              <a:lnSpc>
                <a:spcPct val="100000"/>
              </a:lnSpc>
              <a:spcBef>
                <a:spcPts val="0"/>
              </a:spcBef>
            </a:pPr>
            <a:r>
              <a:rPr lang="en-US" sz="2200" dirty="0"/>
              <a:t> While men slept, the Medes and Persians entered and conquered Babylon and Belshazzar the king was slain. </a:t>
            </a:r>
            <a:br>
              <a:rPr lang="en-US" sz="2200" dirty="0"/>
            </a:br>
            <a:r>
              <a:rPr lang="en-US" sz="2200" dirty="0"/>
              <a:t>(cf. Daniel 5:30)</a:t>
            </a:r>
          </a:p>
        </p:txBody>
      </p:sp>
    </p:spTree>
    <p:extLst>
      <p:ext uri="{BB962C8B-B14F-4D97-AF65-F5344CB8AC3E}">
        <p14:creationId xmlns:p14="http://schemas.microsoft.com/office/powerpoint/2010/main" val="10485273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EFFEE-5644-4545-8ABD-5FBE63D6E5A3}"/>
              </a:ext>
            </a:extLst>
          </p:cNvPr>
          <p:cNvSpPr>
            <a:spLocks noGrp="1"/>
          </p:cNvSpPr>
          <p:nvPr>
            <p:ph type="title"/>
          </p:nvPr>
        </p:nvSpPr>
        <p:spPr>
          <a:xfrm>
            <a:off x="426864" y="874406"/>
            <a:ext cx="6896534" cy="590931"/>
          </a:xfrm>
        </p:spPr>
        <p:txBody>
          <a:bodyPr>
            <a:spAutoFit/>
          </a:bodyPr>
          <a:lstStyle/>
          <a:p>
            <a:r>
              <a:rPr lang="en-US" dirty="0"/>
              <a:t>While Men Slept</a:t>
            </a:r>
          </a:p>
        </p:txBody>
      </p:sp>
      <p:sp>
        <p:nvSpPr>
          <p:cNvPr id="3" name="Content Placeholder 2">
            <a:extLst>
              <a:ext uri="{FF2B5EF4-FFF2-40B4-BE49-F238E27FC236}">
                <a16:creationId xmlns:a16="http://schemas.microsoft.com/office/drawing/2014/main" id="{C438BAB7-193A-4748-822E-A630016EF59E}"/>
              </a:ext>
            </a:extLst>
          </p:cNvPr>
          <p:cNvSpPr>
            <a:spLocks noGrp="1"/>
          </p:cNvSpPr>
          <p:nvPr>
            <p:ph idx="1"/>
          </p:nvPr>
        </p:nvSpPr>
        <p:spPr>
          <a:xfrm>
            <a:off x="84842" y="1888499"/>
            <a:ext cx="8946036" cy="5109091"/>
          </a:xfrm>
        </p:spPr>
        <p:txBody>
          <a:bodyPr wrap="square">
            <a:spAutoFit/>
          </a:bodyPr>
          <a:lstStyle/>
          <a:p>
            <a:pPr marL="0" indent="0">
              <a:lnSpc>
                <a:spcPct val="100000"/>
              </a:lnSpc>
              <a:spcBef>
                <a:spcPts val="0"/>
              </a:spcBef>
              <a:buNone/>
            </a:pPr>
            <a:r>
              <a:rPr lang="en-US" sz="2800" b="1" dirty="0">
                <a:solidFill>
                  <a:srgbClr val="FFFF00"/>
                </a:solidFill>
              </a:rPr>
              <a:t>Some Men Sleep Like Jonah.</a:t>
            </a:r>
          </a:p>
          <a:p>
            <a:pPr>
              <a:lnSpc>
                <a:spcPct val="100000"/>
              </a:lnSpc>
              <a:spcBef>
                <a:spcPts val="0"/>
              </a:spcBef>
            </a:pPr>
            <a:r>
              <a:rPr lang="en-US" dirty="0"/>
              <a:t>Many today are like Jonah as far as </a:t>
            </a:r>
            <a:r>
              <a:rPr lang="en-US" u="sng" dirty="0"/>
              <a:t>their own souls</a:t>
            </a:r>
            <a:r>
              <a:rPr lang="en-US" dirty="0"/>
              <a:t> are concerned.</a:t>
            </a:r>
          </a:p>
          <a:p>
            <a:pPr lvl="1">
              <a:lnSpc>
                <a:spcPct val="100000"/>
              </a:lnSpc>
              <a:spcBef>
                <a:spcPts val="0"/>
              </a:spcBef>
            </a:pPr>
            <a:r>
              <a:rPr lang="en-US" sz="2100" dirty="0"/>
              <a:t>We cannot flee from God. Jeremiah 23:23-24; Psalms 139:1-2</a:t>
            </a:r>
          </a:p>
          <a:p>
            <a:pPr lvl="1">
              <a:lnSpc>
                <a:spcPct val="100000"/>
              </a:lnSpc>
              <a:spcBef>
                <a:spcPts val="0"/>
              </a:spcBef>
            </a:pPr>
            <a:r>
              <a:rPr lang="en-US" sz="2100" dirty="0"/>
              <a:t>The danger is great, but they are asleep regarding it all.</a:t>
            </a:r>
          </a:p>
          <a:p>
            <a:pPr lvl="1">
              <a:lnSpc>
                <a:spcPct val="100000"/>
              </a:lnSpc>
              <a:spcBef>
                <a:spcPts val="0"/>
              </a:spcBef>
            </a:pPr>
            <a:r>
              <a:rPr lang="en-US" sz="2100" dirty="0"/>
              <a:t>Their sin is raging like a hurricane.</a:t>
            </a:r>
          </a:p>
          <a:p>
            <a:pPr>
              <a:lnSpc>
                <a:spcPct val="100000"/>
              </a:lnSpc>
              <a:spcBef>
                <a:spcPts val="0"/>
              </a:spcBef>
            </a:pPr>
            <a:r>
              <a:rPr lang="en-US" dirty="0"/>
              <a:t>Many today are like Jonah as far as the </a:t>
            </a:r>
            <a:r>
              <a:rPr lang="en-US" u="sng" dirty="0"/>
              <a:t>souls of others</a:t>
            </a:r>
            <a:r>
              <a:rPr lang="en-US" dirty="0"/>
              <a:t> are concerned.</a:t>
            </a:r>
          </a:p>
          <a:p>
            <a:pPr lvl="1">
              <a:lnSpc>
                <a:spcPct val="100000"/>
              </a:lnSpc>
              <a:spcBef>
                <a:spcPts val="0"/>
              </a:spcBef>
            </a:pPr>
            <a:r>
              <a:rPr lang="en-US" sz="2100" dirty="0"/>
              <a:t>God’s Message must be preached. Jonah 3:2; 2 Timothy 4:2-4;</a:t>
            </a:r>
            <a:br>
              <a:rPr lang="en-US" sz="2100" dirty="0"/>
            </a:br>
            <a:r>
              <a:rPr lang="en-US" sz="2100" dirty="0"/>
              <a:t>Acts 20:26-27</a:t>
            </a:r>
          </a:p>
          <a:p>
            <a:pPr>
              <a:lnSpc>
                <a:spcPct val="100000"/>
              </a:lnSpc>
              <a:spcBef>
                <a:spcPts val="0"/>
              </a:spcBef>
            </a:pPr>
            <a:r>
              <a:rPr lang="en-US" dirty="0"/>
              <a:t>Paul’s admonition needs to be heeded:</a:t>
            </a:r>
          </a:p>
          <a:p>
            <a:pPr lvl="1">
              <a:lnSpc>
                <a:spcPct val="100000"/>
              </a:lnSpc>
              <a:spcBef>
                <a:spcPts val="0"/>
              </a:spcBef>
            </a:pPr>
            <a:r>
              <a:rPr lang="en-US" sz="2100" dirty="0"/>
              <a:t>Ephesians 5:14, </a:t>
            </a:r>
            <a:r>
              <a:rPr lang="en-US" sz="2100" i="1" dirty="0"/>
              <a:t>“Wherefore (he) saith, Awake, thou that sleepest, and arise from the dead, and Christ shall shine upon thee.”</a:t>
            </a:r>
            <a:br>
              <a:rPr lang="en-US" sz="2100" i="1" dirty="0"/>
            </a:br>
            <a:r>
              <a:rPr lang="en-US" sz="2100" dirty="0"/>
              <a:t>cf. Romans 13:11ff</a:t>
            </a:r>
          </a:p>
        </p:txBody>
      </p:sp>
    </p:spTree>
    <p:extLst>
      <p:ext uri="{BB962C8B-B14F-4D97-AF65-F5344CB8AC3E}">
        <p14:creationId xmlns:p14="http://schemas.microsoft.com/office/powerpoint/2010/main" val="13930087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EFFEE-5644-4545-8ABD-5FBE63D6E5A3}"/>
              </a:ext>
            </a:extLst>
          </p:cNvPr>
          <p:cNvSpPr>
            <a:spLocks noGrp="1"/>
          </p:cNvSpPr>
          <p:nvPr>
            <p:ph type="title"/>
          </p:nvPr>
        </p:nvSpPr>
        <p:spPr>
          <a:xfrm>
            <a:off x="543305" y="988295"/>
            <a:ext cx="6896534" cy="590931"/>
          </a:xfrm>
        </p:spPr>
        <p:txBody>
          <a:bodyPr wrap="square">
            <a:spAutoFit/>
          </a:bodyPr>
          <a:lstStyle/>
          <a:p>
            <a:r>
              <a:rPr lang="en-US" dirty="0"/>
              <a:t>While Men Slept</a:t>
            </a:r>
          </a:p>
        </p:txBody>
      </p:sp>
      <p:sp>
        <p:nvSpPr>
          <p:cNvPr id="3" name="Content Placeholder 2">
            <a:extLst>
              <a:ext uri="{FF2B5EF4-FFF2-40B4-BE49-F238E27FC236}">
                <a16:creationId xmlns:a16="http://schemas.microsoft.com/office/drawing/2014/main" id="{C438BAB7-193A-4748-822E-A630016EF59E}"/>
              </a:ext>
            </a:extLst>
          </p:cNvPr>
          <p:cNvSpPr>
            <a:spLocks noGrp="1"/>
          </p:cNvSpPr>
          <p:nvPr>
            <p:ph idx="1"/>
          </p:nvPr>
        </p:nvSpPr>
        <p:spPr>
          <a:xfrm>
            <a:off x="84841" y="2091618"/>
            <a:ext cx="8897234" cy="4647426"/>
          </a:xfrm>
        </p:spPr>
        <p:txBody>
          <a:bodyPr wrap="square">
            <a:spAutoFit/>
          </a:bodyPr>
          <a:lstStyle/>
          <a:p>
            <a:pPr marL="0" indent="0">
              <a:lnSpc>
                <a:spcPct val="100000"/>
              </a:lnSpc>
              <a:spcBef>
                <a:spcPts val="0"/>
              </a:spcBef>
              <a:buNone/>
            </a:pPr>
            <a:r>
              <a:rPr lang="en-US" sz="2800" b="1" dirty="0">
                <a:solidFill>
                  <a:srgbClr val="FFFF00"/>
                </a:solidFill>
              </a:rPr>
              <a:t>Some Sleep Like The Disciples Of Jesus In The Garden. Mark 14:32-42</a:t>
            </a:r>
          </a:p>
          <a:p>
            <a:pPr>
              <a:lnSpc>
                <a:spcPct val="100000"/>
              </a:lnSpc>
              <a:spcBef>
                <a:spcPts val="0"/>
              </a:spcBef>
            </a:pPr>
            <a:r>
              <a:rPr lang="en-US" dirty="0"/>
              <a:t>Jesus had plainly told His disciples several times that He would suffer and die. Matthew 16:21-23</a:t>
            </a:r>
          </a:p>
          <a:p>
            <a:pPr>
              <a:lnSpc>
                <a:spcPct val="100000"/>
              </a:lnSpc>
              <a:spcBef>
                <a:spcPts val="0"/>
              </a:spcBef>
            </a:pPr>
            <a:r>
              <a:rPr lang="en-US" dirty="0"/>
              <a:t>Today some are exhausted and worn down spiritually.</a:t>
            </a:r>
          </a:p>
          <a:p>
            <a:pPr>
              <a:lnSpc>
                <a:spcPct val="100000"/>
              </a:lnSpc>
              <a:spcBef>
                <a:spcPts val="0"/>
              </a:spcBef>
            </a:pPr>
            <a:r>
              <a:rPr lang="en-US" dirty="0"/>
              <a:t>Proverbs 24:10, </a:t>
            </a:r>
            <a:r>
              <a:rPr lang="en-US" i="1" dirty="0"/>
              <a:t>“If thou faint in the day of adversity, Thy strength is small.”</a:t>
            </a:r>
            <a:endParaRPr lang="en-US" dirty="0"/>
          </a:p>
          <a:p>
            <a:pPr>
              <a:lnSpc>
                <a:spcPct val="100000"/>
              </a:lnSpc>
              <a:spcBef>
                <a:spcPts val="0"/>
              </a:spcBef>
            </a:pPr>
            <a:r>
              <a:rPr lang="en-US" dirty="0"/>
              <a:t>There is a need to be watchful, for the enemy will attack in our weakest moments.</a:t>
            </a:r>
          </a:p>
          <a:p>
            <a:pPr>
              <a:lnSpc>
                <a:spcPct val="100000"/>
              </a:lnSpc>
              <a:spcBef>
                <a:spcPts val="0"/>
              </a:spcBef>
            </a:pPr>
            <a:r>
              <a:rPr lang="en-US" dirty="0"/>
              <a:t>We need to be alert and watchful. Luke 18:1;</a:t>
            </a:r>
            <a:br>
              <a:rPr lang="en-US" dirty="0"/>
            </a:br>
            <a:r>
              <a:rPr lang="en-US" dirty="0"/>
              <a:t>2 Corinthians 4:16; Galatians 6:9; Ephesians 3:13</a:t>
            </a:r>
          </a:p>
          <a:p>
            <a:pPr>
              <a:lnSpc>
                <a:spcPct val="100000"/>
              </a:lnSpc>
              <a:spcBef>
                <a:spcPts val="0"/>
              </a:spcBef>
            </a:pPr>
            <a:r>
              <a:rPr lang="en-US" dirty="0"/>
              <a:t>Remember, our enemy the devil never sleeps. 1 Peter 5:8</a:t>
            </a:r>
          </a:p>
        </p:txBody>
      </p:sp>
    </p:spTree>
    <p:extLst>
      <p:ext uri="{BB962C8B-B14F-4D97-AF65-F5344CB8AC3E}">
        <p14:creationId xmlns:p14="http://schemas.microsoft.com/office/powerpoint/2010/main" val="21247770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EFFEE-5644-4545-8ABD-5FBE63D6E5A3}"/>
              </a:ext>
            </a:extLst>
          </p:cNvPr>
          <p:cNvSpPr>
            <a:spLocks noGrp="1"/>
          </p:cNvSpPr>
          <p:nvPr>
            <p:ph type="title"/>
          </p:nvPr>
        </p:nvSpPr>
        <p:spPr>
          <a:xfrm>
            <a:off x="531639" y="998231"/>
            <a:ext cx="6896534" cy="590931"/>
          </a:xfrm>
        </p:spPr>
        <p:txBody>
          <a:bodyPr>
            <a:spAutoFit/>
          </a:bodyPr>
          <a:lstStyle/>
          <a:p>
            <a:r>
              <a:rPr lang="en-US" dirty="0"/>
              <a:t>While Men Slept</a:t>
            </a:r>
          </a:p>
        </p:txBody>
      </p:sp>
      <p:sp>
        <p:nvSpPr>
          <p:cNvPr id="3" name="Content Placeholder 2">
            <a:extLst>
              <a:ext uri="{FF2B5EF4-FFF2-40B4-BE49-F238E27FC236}">
                <a16:creationId xmlns:a16="http://schemas.microsoft.com/office/drawing/2014/main" id="{C438BAB7-193A-4748-822E-A630016EF59E}"/>
              </a:ext>
            </a:extLst>
          </p:cNvPr>
          <p:cNvSpPr>
            <a:spLocks noGrp="1"/>
          </p:cNvSpPr>
          <p:nvPr>
            <p:ph idx="1"/>
          </p:nvPr>
        </p:nvSpPr>
        <p:spPr>
          <a:xfrm>
            <a:off x="84840" y="2143616"/>
            <a:ext cx="8917757" cy="4555093"/>
          </a:xfrm>
        </p:spPr>
        <p:txBody>
          <a:bodyPr wrap="square">
            <a:spAutoFit/>
          </a:bodyPr>
          <a:lstStyle/>
          <a:p>
            <a:pPr>
              <a:lnSpc>
                <a:spcPct val="100000"/>
              </a:lnSpc>
              <a:spcBef>
                <a:spcPts val="0"/>
              </a:spcBef>
            </a:pPr>
            <a:r>
              <a:rPr lang="en-US" sz="3000" b="1" dirty="0">
                <a:solidFill>
                  <a:srgbClr val="FFFF00"/>
                </a:solidFill>
              </a:rPr>
              <a:t>Some Sleep The Sleep Of Samson.</a:t>
            </a:r>
          </a:p>
          <a:p>
            <a:pPr lvl="1">
              <a:lnSpc>
                <a:spcPct val="100000"/>
              </a:lnSpc>
              <a:spcBef>
                <a:spcPts val="0"/>
              </a:spcBef>
            </a:pPr>
            <a:r>
              <a:rPr lang="en-US" sz="2600" dirty="0"/>
              <a:t>Constant enticements broke Samson’s will. Judges16:5; 7ff; 11ff; 13ff; 15ff</a:t>
            </a:r>
          </a:p>
          <a:p>
            <a:pPr lvl="1">
              <a:lnSpc>
                <a:spcPct val="100000"/>
              </a:lnSpc>
              <a:spcBef>
                <a:spcPts val="0"/>
              </a:spcBef>
            </a:pPr>
            <a:r>
              <a:rPr lang="en-US" sz="2600" i="1" dirty="0"/>
              <a:t>“Pressed him daily.”</a:t>
            </a:r>
            <a:r>
              <a:rPr lang="en-US" sz="2600" dirty="0"/>
              <a:t> Judges 16:15-16</a:t>
            </a:r>
          </a:p>
          <a:p>
            <a:pPr lvl="1">
              <a:lnSpc>
                <a:spcPct val="100000"/>
              </a:lnSpc>
              <a:spcBef>
                <a:spcPts val="0"/>
              </a:spcBef>
            </a:pPr>
            <a:r>
              <a:rPr lang="en-US" sz="2600" dirty="0"/>
              <a:t>Sin’s first allurements must be resisted!</a:t>
            </a:r>
            <a:br>
              <a:rPr lang="en-US" sz="2600" dirty="0"/>
            </a:br>
            <a:r>
              <a:rPr lang="en-US" sz="2600" dirty="0"/>
              <a:t>Proverbs 1:10-16; 4:14-15</a:t>
            </a:r>
          </a:p>
          <a:p>
            <a:pPr lvl="1">
              <a:lnSpc>
                <a:spcPct val="100000"/>
              </a:lnSpc>
              <a:spcBef>
                <a:spcPts val="0"/>
              </a:spcBef>
            </a:pPr>
            <a:r>
              <a:rPr lang="en-US" sz="2600" dirty="0"/>
              <a:t>Evil companions. 1 Corinthians 15:33</a:t>
            </a:r>
          </a:p>
          <a:p>
            <a:pPr lvl="1">
              <a:lnSpc>
                <a:spcPct val="100000"/>
              </a:lnSpc>
              <a:spcBef>
                <a:spcPts val="0"/>
              </a:spcBef>
            </a:pPr>
            <a:r>
              <a:rPr lang="en-US" sz="2600" dirty="0"/>
              <a:t>When </a:t>
            </a:r>
            <a:r>
              <a:rPr lang="en-US" sz="2600" i="1" dirty="0"/>
              <a:t>“his soul was vexed to death,” </a:t>
            </a:r>
            <a:r>
              <a:rPr lang="en-US" sz="2600" dirty="0"/>
              <a:t>he told Delilah all. Judges 16:16-22</a:t>
            </a:r>
            <a:endParaRPr lang="en-US" dirty="0"/>
          </a:p>
          <a:p>
            <a:pPr>
              <a:lnSpc>
                <a:spcPct val="100000"/>
              </a:lnSpc>
              <a:spcBef>
                <a:spcPts val="0"/>
              </a:spcBef>
            </a:pPr>
            <a:r>
              <a:rPr lang="en-US" sz="2600" dirty="0"/>
              <a:t>Many today, like Samson, are charmed by someone or something of this world. cf. 1 John 2:15ff</a:t>
            </a:r>
          </a:p>
        </p:txBody>
      </p:sp>
    </p:spTree>
    <p:extLst>
      <p:ext uri="{BB962C8B-B14F-4D97-AF65-F5344CB8AC3E}">
        <p14:creationId xmlns:p14="http://schemas.microsoft.com/office/powerpoint/2010/main" val="24413775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EFFEE-5644-4545-8ABD-5FBE63D6E5A3}"/>
              </a:ext>
            </a:extLst>
          </p:cNvPr>
          <p:cNvSpPr>
            <a:spLocks noGrp="1"/>
          </p:cNvSpPr>
          <p:nvPr>
            <p:ph type="title"/>
          </p:nvPr>
        </p:nvSpPr>
        <p:spPr>
          <a:xfrm>
            <a:off x="531639" y="998231"/>
            <a:ext cx="6896534" cy="590931"/>
          </a:xfrm>
        </p:spPr>
        <p:txBody>
          <a:bodyPr>
            <a:spAutoFit/>
          </a:bodyPr>
          <a:lstStyle/>
          <a:p>
            <a:r>
              <a:rPr lang="en-US" dirty="0"/>
              <a:t>While Men Slept</a:t>
            </a:r>
          </a:p>
        </p:txBody>
      </p:sp>
      <p:sp>
        <p:nvSpPr>
          <p:cNvPr id="3" name="Content Placeholder 2">
            <a:extLst>
              <a:ext uri="{FF2B5EF4-FFF2-40B4-BE49-F238E27FC236}">
                <a16:creationId xmlns:a16="http://schemas.microsoft.com/office/drawing/2014/main" id="{C438BAB7-193A-4748-822E-A630016EF59E}"/>
              </a:ext>
            </a:extLst>
          </p:cNvPr>
          <p:cNvSpPr>
            <a:spLocks noGrp="1"/>
          </p:cNvSpPr>
          <p:nvPr>
            <p:ph idx="1"/>
          </p:nvPr>
        </p:nvSpPr>
        <p:spPr>
          <a:xfrm>
            <a:off x="103695" y="1871636"/>
            <a:ext cx="8936610" cy="4955203"/>
          </a:xfrm>
        </p:spPr>
        <p:txBody>
          <a:bodyPr wrap="square">
            <a:spAutoFit/>
          </a:bodyPr>
          <a:lstStyle/>
          <a:p>
            <a:pPr marL="0" indent="0">
              <a:lnSpc>
                <a:spcPct val="100000"/>
              </a:lnSpc>
              <a:spcBef>
                <a:spcPts val="0"/>
              </a:spcBef>
              <a:buNone/>
            </a:pPr>
            <a:r>
              <a:rPr lang="en-US" sz="2800" b="1" dirty="0">
                <a:solidFill>
                  <a:srgbClr val="FFFF00"/>
                </a:solidFill>
              </a:rPr>
              <a:t>Some Sleep The Sleep Of The Sluggard. </a:t>
            </a:r>
            <a:br>
              <a:rPr lang="en-US" sz="2800" b="1" dirty="0">
                <a:solidFill>
                  <a:srgbClr val="FFFF00"/>
                </a:solidFill>
              </a:rPr>
            </a:br>
            <a:r>
              <a:rPr lang="en-US" sz="2800" b="1" dirty="0">
                <a:solidFill>
                  <a:srgbClr val="FFFF00"/>
                </a:solidFill>
              </a:rPr>
              <a:t>Proverbs 24:30-34</a:t>
            </a:r>
          </a:p>
          <a:p>
            <a:pPr>
              <a:lnSpc>
                <a:spcPct val="100000"/>
              </a:lnSpc>
              <a:spcBef>
                <a:spcPts val="0"/>
              </a:spcBef>
            </a:pPr>
            <a:r>
              <a:rPr lang="en-US" dirty="0"/>
              <a:t>Today many are lazy, inactive, and are not working. </a:t>
            </a:r>
          </a:p>
          <a:p>
            <a:pPr lvl="1">
              <a:lnSpc>
                <a:spcPct val="100000"/>
              </a:lnSpc>
              <a:spcBef>
                <a:spcPts val="0"/>
              </a:spcBef>
            </a:pPr>
            <a:r>
              <a:rPr lang="en-US" sz="2400" dirty="0"/>
              <a:t>Must learn to work</a:t>
            </a:r>
            <a:r>
              <a:rPr lang="en-US" sz="2400" i="1" dirty="0"/>
              <a:t>.</a:t>
            </a:r>
            <a:r>
              <a:rPr lang="en-US" sz="2400" dirty="0"/>
              <a:t> Lamentations 3:27, </a:t>
            </a:r>
            <a:r>
              <a:rPr lang="en-US" sz="2400" i="1" dirty="0"/>
              <a:t>“It is good for a man that he bear the yoke in his youth.”</a:t>
            </a:r>
          </a:p>
          <a:p>
            <a:pPr lvl="1">
              <a:lnSpc>
                <a:spcPct val="100000"/>
              </a:lnSpc>
              <a:spcBef>
                <a:spcPts val="0"/>
              </a:spcBef>
            </a:pPr>
            <a:r>
              <a:rPr lang="en-US" sz="2400" dirty="0"/>
              <a:t>Work or go hungry</a:t>
            </a:r>
            <a:r>
              <a:rPr lang="en-US" sz="2400" i="1" dirty="0"/>
              <a:t>.</a:t>
            </a:r>
            <a:r>
              <a:rPr lang="en-US" sz="2400" dirty="0"/>
              <a:t> Proverbs 18:9, </a:t>
            </a:r>
            <a:r>
              <a:rPr lang="en-US" sz="2400" i="1" dirty="0"/>
              <a:t>“He also that is slack in his work Is brother to him that is a destroyer.”</a:t>
            </a:r>
            <a:br>
              <a:rPr lang="en-US" sz="2400" i="1" dirty="0"/>
            </a:br>
            <a:r>
              <a:rPr lang="en-US" sz="2400" dirty="0"/>
              <a:t>cf. 2 Thessalonians 3:10; 1 Timothy 5:8</a:t>
            </a:r>
            <a:endParaRPr lang="en-US" sz="1800" dirty="0"/>
          </a:p>
          <a:p>
            <a:pPr>
              <a:lnSpc>
                <a:spcPct val="100000"/>
              </a:lnSpc>
              <a:spcBef>
                <a:spcPts val="0"/>
              </a:spcBef>
            </a:pPr>
            <a:r>
              <a:rPr lang="en-US" dirty="0"/>
              <a:t>Some are lazy about the Lord’s work. cf. Haggai and Nehemiah.</a:t>
            </a:r>
          </a:p>
          <a:p>
            <a:pPr lvl="1">
              <a:lnSpc>
                <a:spcPct val="100000"/>
              </a:lnSpc>
              <a:spcBef>
                <a:spcPts val="0"/>
              </a:spcBef>
            </a:pPr>
            <a:r>
              <a:rPr lang="en-US" sz="2400" dirty="0"/>
              <a:t>With no work to do, they often begin to bite and devour one another. cf. Nehemiah 5; Galatians 5:15</a:t>
            </a:r>
          </a:p>
          <a:p>
            <a:pPr>
              <a:lnSpc>
                <a:spcPct val="100000"/>
              </a:lnSpc>
              <a:spcBef>
                <a:spcPts val="0"/>
              </a:spcBef>
            </a:pPr>
            <a:r>
              <a:rPr lang="en-US" sz="2000" dirty="0"/>
              <a:t>NOTE: Galatians 6:7-10</a:t>
            </a:r>
          </a:p>
        </p:txBody>
      </p:sp>
    </p:spTree>
    <p:extLst>
      <p:ext uri="{BB962C8B-B14F-4D97-AF65-F5344CB8AC3E}">
        <p14:creationId xmlns:p14="http://schemas.microsoft.com/office/powerpoint/2010/main" val="22184771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EFFEE-5644-4545-8ABD-5FBE63D6E5A3}"/>
              </a:ext>
            </a:extLst>
          </p:cNvPr>
          <p:cNvSpPr>
            <a:spLocks noGrp="1"/>
          </p:cNvSpPr>
          <p:nvPr>
            <p:ph type="title"/>
          </p:nvPr>
        </p:nvSpPr>
        <p:spPr>
          <a:xfrm>
            <a:off x="531639" y="998231"/>
            <a:ext cx="6896534" cy="590931"/>
          </a:xfrm>
        </p:spPr>
        <p:txBody>
          <a:bodyPr>
            <a:spAutoFit/>
          </a:bodyPr>
          <a:lstStyle/>
          <a:p>
            <a:r>
              <a:rPr lang="en-US" dirty="0"/>
              <a:t>While Men Slept</a:t>
            </a:r>
          </a:p>
        </p:txBody>
      </p:sp>
      <p:sp>
        <p:nvSpPr>
          <p:cNvPr id="3" name="Content Placeholder 2">
            <a:extLst>
              <a:ext uri="{FF2B5EF4-FFF2-40B4-BE49-F238E27FC236}">
                <a16:creationId xmlns:a16="http://schemas.microsoft.com/office/drawing/2014/main" id="{C438BAB7-193A-4748-822E-A630016EF59E}"/>
              </a:ext>
            </a:extLst>
          </p:cNvPr>
          <p:cNvSpPr>
            <a:spLocks noGrp="1"/>
          </p:cNvSpPr>
          <p:nvPr>
            <p:ph idx="1"/>
          </p:nvPr>
        </p:nvSpPr>
        <p:spPr>
          <a:xfrm>
            <a:off x="510175" y="2130425"/>
            <a:ext cx="8253413" cy="4278094"/>
          </a:xfrm>
        </p:spPr>
        <p:txBody>
          <a:bodyPr>
            <a:spAutoFit/>
          </a:bodyPr>
          <a:lstStyle/>
          <a:p>
            <a:pPr marL="0" indent="0">
              <a:lnSpc>
                <a:spcPct val="100000"/>
              </a:lnSpc>
              <a:spcBef>
                <a:spcPts val="0"/>
              </a:spcBef>
              <a:buNone/>
            </a:pPr>
            <a:r>
              <a:rPr lang="en-US" sz="2800" b="1" dirty="0">
                <a:solidFill>
                  <a:srgbClr val="FFFF00"/>
                </a:solidFill>
              </a:rPr>
              <a:t>Others Sleep The Sleep Of Carelessness. </a:t>
            </a:r>
            <a:br>
              <a:rPr lang="en-US" sz="2800" b="1" dirty="0">
                <a:solidFill>
                  <a:srgbClr val="FFFF00"/>
                </a:solidFill>
              </a:rPr>
            </a:br>
            <a:r>
              <a:rPr lang="en-US" sz="2800" b="1" dirty="0">
                <a:solidFill>
                  <a:srgbClr val="FFFF00"/>
                </a:solidFill>
              </a:rPr>
              <a:t>Ephesians 5:14-17</a:t>
            </a:r>
          </a:p>
          <a:p>
            <a:pPr>
              <a:lnSpc>
                <a:spcPct val="100000"/>
              </a:lnSpc>
              <a:spcBef>
                <a:spcPts val="0"/>
              </a:spcBef>
            </a:pPr>
            <a:r>
              <a:rPr lang="en-US" dirty="0"/>
              <a:t> They do not understand what the will of the Lord is, nor do they want to understand it. cf. 2 Timothy 3:1-13</a:t>
            </a:r>
          </a:p>
          <a:p>
            <a:pPr>
              <a:lnSpc>
                <a:spcPct val="100000"/>
              </a:lnSpc>
              <a:spcBef>
                <a:spcPts val="0"/>
              </a:spcBef>
            </a:pPr>
            <a:r>
              <a:rPr lang="en-US" dirty="0"/>
              <a:t>They need to be brought to life by the gospel.</a:t>
            </a:r>
            <a:br>
              <a:rPr lang="en-US" dirty="0"/>
            </a:br>
            <a:r>
              <a:rPr lang="en-US" dirty="0"/>
              <a:t>Ephesians 2:1-5; 2 Timothy 1:8-10; cf. Acts 26:16-20</a:t>
            </a:r>
          </a:p>
          <a:p>
            <a:pPr>
              <a:lnSpc>
                <a:spcPct val="100000"/>
              </a:lnSpc>
              <a:spcBef>
                <a:spcPts val="0"/>
              </a:spcBef>
            </a:pPr>
            <a:r>
              <a:rPr lang="en-US" dirty="0"/>
              <a:t>There is a lot of carelessness in the church. </a:t>
            </a:r>
            <a:br>
              <a:rPr lang="en-US" dirty="0"/>
            </a:br>
            <a:r>
              <a:rPr lang="en-US" dirty="0"/>
              <a:t>1 Corinthians 11:30</a:t>
            </a:r>
          </a:p>
          <a:p>
            <a:pPr>
              <a:lnSpc>
                <a:spcPct val="100000"/>
              </a:lnSpc>
              <a:spcBef>
                <a:spcPts val="0"/>
              </a:spcBef>
            </a:pPr>
            <a:r>
              <a:rPr lang="en-US" dirty="0"/>
              <a:t>Let us not sleep as does the world. 1 Thessalonians 5:6-8</a:t>
            </a:r>
          </a:p>
          <a:p>
            <a:pPr>
              <a:lnSpc>
                <a:spcPct val="100000"/>
              </a:lnSpc>
              <a:spcBef>
                <a:spcPts val="0"/>
              </a:spcBef>
            </a:pPr>
            <a:r>
              <a:rPr lang="en-US" dirty="0"/>
              <a:t>God’s people are to be sober and vigilant at all times. </a:t>
            </a:r>
            <a:br>
              <a:rPr lang="en-US" dirty="0"/>
            </a:br>
            <a:r>
              <a:rPr lang="en-US" dirty="0"/>
              <a:t>1 Peter 1:13; 4:7; 5:8-9</a:t>
            </a:r>
          </a:p>
        </p:txBody>
      </p:sp>
    </p:spTree>
    <p:extLst>
      <p:ext uri="{BB962C8B-B14F-4D97-AF65-F5344CB8AC3E}">
        <p14:creationId xmlns:p14="http://schemas.microsoft.com/office/powerpoint/2010/main" val="5648482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EFFEE-5644-4545-8ABD-5FBE63D6E5A3}"/>
              </a:ext>
            </a:extLst>
          </p:cNvPr>
          <p:cNvSpPr>
            <a:spLocks noGrp="1"/>
          </p:cNvSpPr>
          <p:nvPr>
            <p:ph type="title"/>
          </p:nvPr>
        </p:nvSpPr>
        <p:spPr>
          <a:xfrm>
            <a:off x="531639" y="998231"/>
            <a:ext cx="6896534" cy="590931"/>
          </a:xfrm>
        </p:spPr>
        <p:txBody>
          <a:bodyPr>
            <a:spAutoFit/>
          </a:bodyPr>
          <a:lstStyle/>
          <a:p>
            <a:r>
              <a:rPr lang="en-US" dirty="0"/>
              <a:t>While Men Slept</a:t>
            </a:r>
          </a:p>
        </p:txBody>
      </p:sp>
      <p:sp>
        <p:nvSpPr>
          <p:cNvPr id="3" name="Content Placeholder 2">
            <a:extLst>
              <a:ext uri="{FF2B5EF4-FFF2-40B4-BE49-F238E27FC236}">
                <a16:creationId xmlns:a16="http://schemas.microsoft.com/office/drawing/2014/main" id="{C438BAB7-193A-4748-822E-A630016EF59E}"/>
              </a:ext>
            </a:extLst>
          </p:cNvPr>
          <p:cNvSpPr>
            <a:spLocks noGrp="1"/>
          </p:cNvSpPr>
          <p:nvPr>
            <p:ph idx="1"/>
          </p:nvPr>
        </p:nvSpPr>
        <p:spPr>
          <a:xfrm>
            <a:off x="533400" y="2233175"/>
            <a:ext cx="7991475" cy="4401205"/>
          </a:xfrm>
        </p:spPr>
        <p:txBody>
          <a:bodyPr>
            <a:spAutoFit/>
          </a:bodyPr>
          <a:lstStyle/>
          <a:p>
            <a:pPr>
              <a:lnSpc>
                <a:spcPct val="100000"/>
              </a:lnSpc>
              <a:spcBef>
                <a:spcPts val="0"/>
              </a:spcBef>
            </a:pPr>
            <a:r>
              <a:rPr lang="en-US" sz="3200" dirty="0"/>
              <a:t>The enemy came and sowed tares. Matthew 13:25</a:t>
            </a:r>
          </a:p>
          <a:p>
            <a:pPr>
              <a:lnSpc>
                <a:spcPct val="100000"/>
              </a:lnSpc>
              <a:spcBef>
                <a:spcPts val="0"/>
              </a:spcBef>
            </a:pPr>
            <a:r>
              <a:rPr lang="en-US" sz="3200" dirty="0"/>
              <a:t>Let us be awake, alert, and watchful.</a:t>
            </a:r>
          </a:p>
          <a:p>
            <a:pPr lvl="1">
              <a:lnSpc>
                <a:spcPct val="100000"/>
              </a:lnSpc>
              <a:spcBef>
                <a:spcPts val="0"/>
              </a:spcBef>
            </a:pPr>
            <a:r>
              <a:rPr lang="en-US" sz="2800" dirty="0"/>
              <a:t>The enemy is always awake and active.</a:t>
            </a:r>
          </a:p>
          <a:p>
            <a:pPr>
              <a:lnSpc>
                <a:spcPct val="100000"/>
              </a:lnSpc>
              <a:spcBef>
                <a:spcPts val="0"/>
              </a:spcBef>
            </a:pPr>
            <a:r>
              <a:rPr lang="en-US" sz="3200" dirty="0"/>
              <a:t>Many are living in illusion, thinking they are awake spiritually, but they are asleep; they have slipped into spiritual poverty.</a:t>
            </a:r>
          </a:p>
          <a:p>
            <a:pPr lvl="1">
              <a:lnSpc>
                <a:spcPct val="100000"/>
              </a:lnSpc>
              <a:spcBef>
                <a:spcPts val="0"/>
              </a:spcBef>
            </a:pPr>
            <a:r>
              <a:rPr lang="en-US" sz="2800" dirty="0"/>
              <a:t>cf. the Prodigal Son. Luke 15</a:t>
            </a:r>
          </a:p>
        </p:txBody>
      </p:sp>
    </p:spTree>
    <p:extLst>
      <p:ext uri="{BB962C8B-B14F-4D97-AF65-F5344CB8AC3E}">
        <p14:creationId xmlns:p14="http://schemas.microsoft.com/office/powerpoint/2010/main" val="32286234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EFFEE-5644-4545-8ABD-5FBE63D6E5A3}"/>
              </a:ext>
            </a:extLst>
          </p:cNvPr>
          <p:cNvSpPr>
            <a:spLocks noGrp="1"/>
          </p:cNvSpPr>
          <p:nvPr>
            <p:ph type="title"/>
          </p:nvPr>
        </p:nvSpPr>
        <p:spPr>
          <a:xfrm>
            <a:off x="531639" y="998231"/>
            <a:ext cx="6896534" cy="590931"/>
          </a:xfrm>
        </p:spPr>
        <p:txBody>
          <a:bodyPr>
            <a:spAutoFit/>
          </a:bodyPr>
          <a:lstStyle/>
          <a:p>
            <a:r>
              <a:rPr lang="en-US" dirty="0"/>
              <a:t>While Men Slept – Conclusion</a:t>
            </a:r>
          </a:p>
        </p:txBody>
      </p:sp>
      <p:sp>
        <p:nvSpPr>
          <p:cNvPr id="3" name="Content Placeholder 2">
            <a:extLst>
              <a:ext uri="{FF2B5EF4-FFF2-40B4-BE49-F238E27FC236}">
                <a16:creationId xmlns:a16="http://schemas.microsoft.com/office/drawing/2014/main" id="{C438BAB7-193A-4748-822E-A630016EF59E}"/>
              </a:ext>
            </a:extLst>
          </p:cNvPr>
          <p:cNvSpPr>
            <a:spLocks noGrp="1"/>
          </p:cNvSpPr>
          <p:nvPr>
            <p:ph idx="1"/>
          </p:nvPr>
        </p:nvSpPr>
        <p:spPr>
          <a:xfrm>
            <a:off x="94268" y="1893807"/>
            <a:ext cx="8927184" cy="4955203"/>
          </a:xfrm>
        </p:spPr>
        <p:txBody>
          <a:bodyPr wrap="square">
            <a:spAutoFit/>
          </a:bodyPr>
          <a:lstStyle/>
          <a:p>
            <a:pPr marL="0" indent="0">
              <a:lnSpc>
                <a:spcPct val="100000"/>
              </a:lnSpc>
              <a:spcBef>
                <a:spcPts val="0"/>
              </a:spcBef>
              <a:buNone/>
            </a:pPr>
            <a:r>
              <a:rPr lang="en-US" sz="2800" dirty="0"/>
              <a:t>Romans 13:11-14, </a:t>
            </a:r>
            <a:r>
              <a:rPr lang="en-US" sz="2800" i="1" dirty="0"/>
              <a:t>“And this, knowing the season, that already</a:t>
            </a:r>
            <a:r>
              <a:rPr lang="en-US" i="1" dirty="0"/>
              <a:t> </a:t>
            </a:r>
            <a:r>
              <a:rPr lang="en-US" sz="3200" b="1" i="1" dirty="0"/>
              <a:t>it is time for you to awake out of sleep:</a:t>
            </a:r>
            <a:r>
              <a:rPr lang="en-US" sz="2800" b="1" i="1" dirty="0"/>
              <a:t> </a:t>
            </a:r>
            <a:r>
              <a:rPr lang="en-US" sz="2800" i="1" dirty="0"/>
              <a:t>for now is salvation nearer to us than when we (first) believed. The night is far spent, and the day is at hand: let us therefore cast off the works of darkness, and let us put on the armor of light. Let us walk becomingly, as in the day; not in revelling and drunkenness, not in chambering and wantonness, not in strife and jealousy. But put ye on the Lord Jesus Christ, and make not provision for the flesh, to (fulfil) the lusts (thereof).”</a:t>
            </a:r>
          </a:p>
        </p:txBody>
      </p:sp>
    </p:spTree>
    <p:extLst>
      <p:ext uri="{BB962C8B-B14F-4D97-AF65-F5344CB8AC3E}">
        <p14:creationId xmlns:p14="http://schemas.microsoft.com/office/powerpoint/2010/main" val="4663379"/>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Berlin</Template>
  <TotalTime>299</TotalTime>
  <Words>890</Words>
  <Application>Microsoft Office PowerPoint</Application>
  <PresentationFormat>On-screen Show (4:3)</PresentationFormat>
  <Paragraphs>56</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Trebuchet MS</vt:lpstr>
      <vt:lpstr>Berlin</vt:lpstr>
      <vt:lpstr>While Men Slept</vt:lpstr>
      <vt:lpstr>While Men Slept</vt:lpstr>
      <vt:lpstr>While Men Slept</vt:lpstr>
      <vt:lpstr>While Men Slept</vt:lpstr>
      <vt:lpstr>While Men Slept</vt:lpstr>
      <vt:lpstr>While Men Slept</vt:lpstr>
      <vt:lpstr>While Men Slept</vt:lpstr>
      <vt:lpstr>While Men Slept</vt:lpstr>
      <vt:lpstr>While Men Slept – 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While Men Slept</dc:title>
  <dc:creator>mgalloway2715@gmail.com</dc:creator>
  <cp:lastModifiedBy>Richard Lidh</cp:lastModifiedBy>
  <cp:revision>8</cp:revision>
  <cp:lastPrinted>2021-09-19T03:23:17Z</cp:lastPrinted>
  <dcterms:created xsi:type="dcterms:W3CDTF">2021-09-18T21:18:34Z</dcterms:created>
  <dcterms:modified xsi:type="dcterms:W3CDTF">2021-09-19T03:23:22Z</dcterms:modified>
</cp:coreProperties>
</file>